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7ACFD-24FD-44C1-83BF-BEEAD8986EDF}" v="2" dt="2024-07-22T05:18:37.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18B7ACFD-24FD-44C1-83BF-BEEAD8986EDF}"/>
    <pc:docChg chg="addSld delSld modSld">
      <pc:chgData name="Pınar Bayram" userId="9b6000a12e2a2afc" providerId="LiveId" clId="{18B7ACFD-24FD-44C1-83BF-BEEAD8986EDF}" dt="2024-07-22T05:18:44.539" v="2" actId="2696"/>
      <pc:docMkLst>
        <pc:docMk/>
      </pc:docMkLst>
      <pc:sldChg chg="new del">
        <pc:chgData name="Pınar Bayram" userId="9b6000a12e2a2afc" providerId="LiveId" clId="{18B7ACFD-24FD-44C1-83BF-BEEAD8986EDF}" dt="2024-07-22T05:18:44.539" v="2" actId="2696"/>
        <pc:sldMkLst>
          <pc:docMk/>
          <pc:sldMk cId="1881055338" sldId="262"/>
        </pc:sldMkLst>
      </pc:sldChg>
      <pc:sldChg chg="add">
        <pc:chgData name="Pınar Bayram" userId="9b6000a12e2a2afc" providerId="LiveId" clId="{18B7ACFD-24FD-44C1-83BF-BEEAD8986EDF}" dt="2024-07-22T05:18:08.943" v="1"/>
        <pc:sldMkLst>
          <pc:docMk/>
          <pc:sldMk cId="39478941"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FC407E38-3C7C-48E7-8948-C73A69958041}"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7CF74-4E3E-4F31-983C-D91E3E08F21E}"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59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C407E38-3C7C-48E7-8948-C73A69958041}"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15942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C407E38-3C7C-48E7-8948-C73A69958041}"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7CF74-4E3E-4F31-983C-D91E3E08F21E}"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40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C407E38-3C7C-48E7-8948-C73A69958041}"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218175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C407E38-3C7C-48E7-8948-C73A69958041}" type="datetimeFigureOut">
              <a:rPr lang="tr-TR" smtClean="0"/>
              <a:t>22.07.2024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827CF74-4E3E-4F31-983C-D91E3E08F21E}"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42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C407E38-3C7C-48E7-8948-C73A69958041}"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65190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C407E38-3C7C-48E7-8948-C73A69958041}" type="datetimeFigureOut">
              <a:rPr lang="tr-TR" smtClean="0"/>
              <a:t>22.07.2024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58284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C407E38-3C7C-48E7-8948-C73A69958041}" type="datetimeFigureOut">
              <a:rPr lang="tr-TR" smtClean="0"/>
              <a:t>22.07.2024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59543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07E38-3C7C-48E7-8948-C73A69958041}" type="datetimeFigureOut">
              <a:rPr lang="tr-TR" smtClean="0"/>
              <a:t>22.07.2024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78556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C407E38-3C7C-48E7-8948-C73A69958041}"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27CF74-4E3E-4F31-983C-D91E3E08F21E}" type="slidenum">
              <a:rPr lang="tr-TR" smtClean="0"/>
              <a:t>‹#›</a:t>
            </a:fld>
            <a:endParaRPr lang="tr-TR"/>
          </a:p>
        </p:txBody>
      </p:sp>
    </p:spTree>
    <p:extLst>
      <p:ext uri="{BB962C8B-B14F-4D97-AF65-F5344CB8AC3E}">
        <p14:creationId xmlns:p14="http://schemas.microsoft.com/office/powerpoint/2010/main" val="409572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C407E38-3C7C-48E7-8948-C73A69958041}" type="datetimeFigureOut">
              <a:rPr lang="tr-TR" smtClean="0"/>
              <a:t>22.07.2024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827CF74-4E3E-4F31-983C-D91E3E08F21E}"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99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407E38-3C7C-48E7-8948-C73A69958041}" type="datetimeFigureOut">
              <a:rPr lang="tr-TR" smtClean="0"/>
              <a:t>22.07.2024</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27CF74-4E3E-4F31-983C-D91E3E08F21E}"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866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145FF0-88BB-3137-5025-1D609462F958}"/>
              </a:ext>
            </a:extLst>
          </p:cNvPr>
          <p:cNvSpPr>
            <a:spLocks noGrp="1"/>
          </p:cNvSpPr>
          <p:nvPr>
            <p:ph type="ctrTitle"/>
          </p:nvPr>
        </p:nvSpPr>
        <p:spPr>
          <a:xfrm>
            <a:off x="457200" y="4960137"/>
            <a:ext cx="10901680" cy="1463040"/>
          </a:xfrm>
        </p:spPr>
        <p:txBody>
          <a:bodyPr/>
          <a:lstStyle/>
          <a:p>
            <a:pPr algn="ctr"/>
            <a:r>
              <a:rPr lang="tr-TR" dirty="0" err="1"/>
              <a:t>Renewable</a:t>
            </a:r>
            <a:r>
              <a:rPr lang="tr-TR" dirty="0"/>
              <a:t> </a:t>
            </a:r>
            <a:r>
              <a:rPr lang="tr-TR" dirty="0" err="1"/>
              <a:t>Energy</a:t>
            </a:r>
            <a:r>
              <a:rPr lang="tr-TR" dirty="0"/>
              <a:t> </a:t>
            </a:r>
            <a:r>
              <a:rPr lang="tr-TR" dirty="0" err="1"/>
              <a:t>Sources</a:t>
            </a:r>
            <a:endParaRPr lang="tr-TR" dirty="0"/>
          </a:p>
        </p:txBody>
      </p:sp>
    </p:spTree>
    <p:extLst>
      <p:ext uri="{BB962C8B-B14F-4D97-AF65-F5344CB8AC3E}">
        <p14:creationId xmlns:p14="http://schemas.microsoft.com/office/powerpoint/2010/main" val="340763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r energy technology. Alternative resources, green electricity, renewable energy. Solar batteries, innovative power generating equipment. ">
            <a:extLst>
              <a:ext uri="{FF2B5EF4-FFF2-40B4-BE49-F238E27FC236}">
                <a16:creationId xmlns:a16="http://schemas.microsoft.com/office/drawing/2014/main" id="{D843E8DD-1620-E05B-DF4E-73B68F380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840" y="1202944"/>
            <a:ext cx="5354320" cy="535432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C9BAAEE3-0900-96F9-5C8D-8CDC32487C77}"/>
              </a:ext>
            </a:extLst>
          </p:cNvPr>
          <p:cNvSpPr>
            <a:spLocks noGrp="1"/>
          </p:cNvSpPr>
          <p:nvPr>
            <p:ph type="title"/>
          </p:nvPr>
        </p:nvSpPr>
        <p:spPr>
          <a:xfrm>
            <a:off x="1235964" y="300736"/>
            <a:ext cx="9720072" cy="1499616"/>
          </a:xfrm>
        </p:spPr>
        <p:txBody>
          <a:bodyPr/>
          <a:lstStyle/>
          <a:p>
            <a:pPr algn="ctr"/>
            <a:r>
              <a:rPr lang="tr-TR" dirty="0"/>
              <a:t>Solar </a:t>
            </a:r>
            <a:r>
              <a:rPr lang="tr-TR" dirty="0" err="1"/>
              <a:t>energy</a:t>
            </a:r>
            <a:endParaRPr lang="tr-TR" dirty="0"/>
          </a:p>
        </p:txBody>
      </p:sp>
    </p:spTree>
    <p:extLst>
      <p:ext uri="{BB962C8B-B14F-4D97-AF65-F5344CB8AC3E}">
        <p14:creationId xmlns:p14="http://schemas.microsoft.com/office/powerpoint/2010/main" val="158263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AAEE3-0900-96F9-5C8D-8CDC32487C77}"/>
              </a:ext>
            </a:extLst>
          </p:cNvPr>
          <p:cNvSpPr>
            <a:spLocks noGrp="1"/>
          </p:cNvSpPr>
          <p:nvPr>
            <p:ph type="title"/>
          </p:nvPr>
        </p:nvSpPr>
        <p:spPr>
          <a:xfrm>
            <a:off x="1235964" y="300736"/>
            <a:ext cx="9720072" cy="1499616"/>
          </a:xfrm>
        </p:spPr>
        <p:txBody>
          <a:bodyPr/>
          <a:lstStyle/>
          <a:p>
            <a:pPr algn="ctr"/>
            <a:r>
              <a:rPr lang="tr-TR" dirty="0" err="1"/>
              <a:t>wınd</a:t>
            </a:r>
            <a:r>
              <a:rPr lang="tr-TR" dirty="0"/>
              <a:t> </a:t>
            </a:r>
            <a:r>
              <a:rPr lang="tr-TR" dirty="0" err="1"/>
              <a:t>energy</a:t>
            </a:r>
            <a:endParaRPr lang="tr-TR" dirty="0"/>
          </a:p>
        </p:txBody>
      </p:sp>
      <p:pic>
        <p:nvPicPr>
          <p:cNvPr id="2050" name="Picture 2" descr="Wind energy concept illustration">
            <a:extLst>
              <a:ext uri="{FF2B5EF4-FFF2-40B4-BE49-F238E27FC236}">
                <a16:creationId xmlns:a16="http://schemas.microsoft.com/office/drawing/2014/main" id="{020ACBB1-ABCE-18E5-1A95-021508E33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897" y="1800352"/>
            <a:ext cx="6720205" cy="447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5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1D32526-1193-552D-401C-BA2BF6CE1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87680"/>
            <a:ext cx="6858000" cy="6858000"/>
          </a:xfrm>
          <a:prstGeom prst="rect">
            <a:avLst/>
          </a:prstGeom>
        </p:spPr>
      </p:pic>
      <p:sp>
        <p:nvSpPr>
          <p:cNvPr id="2" name="Başlık 1">
            <a:extLst>
              <a:ext uri="{FF2B5EF4-FFF2-40B4-BE49-F238E27FC236}">
                <a16:creationId xmlns:a16="http://schemas.microsoft.com/office/drawing/2014/main" id="{C9BAAEE3-0900-96F9-5C8D-8CDC32487C77}"/>
              </a:ext>
            </a:extLst>
          </p:cNvPr>
          <p:cNvSpPr>
            <a:spLocks noGrp="1"/>
          </p:cNvSpPr>
          <p:nvPr>
            <p:ph type="title"/>
          </p:nvPr>
        </p:nvSpPr>
        <p:spPr>
          <a:xfrm>
            <a:off x="1235964" y="300736"/>
            <a:ext cx="9720072" cy="1499616"/>
          </a:xfrm>
        </p:spPr>
        <p:txBody>
          <a:bodyPr/>
          <a:lstStyle/>
          <a:p>
            <a:pPr algn="ctr"/>
            <a:r>
              <a:rPr lang="tr-TR" dirty="0"/>
              <a:t>HYDRO </a:t>
            </a:r>
            <a:r>
              <a:rPr lang="tr-TR" dirty="0" err="1"/>
              <a:t>energy</a:t>
            </a:r>
            <a:endParaRPr lang="tr-TR" dirty="0"/>
          </a:p>
        </p:txBody>
      </p:sp>
    </p:spTree>
    <p:extLst>
      <p:ext uri="{BB962C8B-B14F-4D97-AF65-F5344CB8AC3E}">
        <p14:creationId xmlns:p14="http://schemas.microsoft.com/office/powerpoint/2010/main" val="4238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AAEE3-0900-96F9-5C8D-8CDC32487C77}"/>
              </a:ext>
            </a:extLst>
          </p:cNvPr>
          <p:cNvSpPr>
            <a:spLocks noGrp="1"/>
          </p:cNvSpPr>
          <p:nvPr>
            <p:ph type="title"/>
          </p:nvPr>
        </p:nvSpPr>
        <p:spPr>
          <a:xfrm>
            <a:off x="1235964" y="300736"/>
            <a:ext cx="9720072" cy="1499616"/>
          </a:xfrm>
        </p:spPr>
        <p:txBody>
          <a:bodyPr/>
          <a:lstStyle/>
          <a:p>
            <a:pPr algn="ctr"/>
            <a:r>
              <a:rPr lang="tr-TR" dirty="0"/>
              <a:t>GEOTHERMAL </a:t>
            </a:r>
            <a:r>
              <a:rPr lang="tr-TR" dirty="0" err="1"/>
              <a:t>energy</a:t>
            </a:r>
            <a:endParaRPr lang="tr-TR" dirty="0"/>
          </a:p>
        </p:txBody>
      </p:sp>
      <p:pic>
        <p:nvPicPr>
          <p:cNvPr id="3074" name="Picture 2" descr="Geothermal Power Plant Design">
            <a:extLst>
              <a:ext uri="{FF2B5EF4-FFF2-40B4-BE49-F238E27FC236}">
                <a16:creationId xmlns:a16="http://schemas.microsoft.com/office/drawing/2014/main" id="{E72598AE-F525-D47B-3DA5-28A090062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93" y="1800352"/>
            <a:ext cx="7611013" cy="426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9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BAAEE3-0900-96F9-5C8D-8CDC32487C77}"/>
              </a:ext>
            </a:extLst>
          </p:cNvPr>
          <p:cNvSpPr>
            <a:spLocks noGrp="1"/>
          </p:cNvSpPr>
          <p:nvPr>
            <p:ph type="title"/>
          </p:nvPr>
        </p:nvSpPr>
        <p:spPr>
          <a:xfrm>
            <a:off x="1235964" y="300736"/>
            <a:ext cx="9720072" cy="1499616"/>
          </a:xfrm>
        </p:spPr>
        <p:txBody>
          <a:bodyPr/>
          <a:lstStyle/>
          <a:p>
            <a:pPr algn="ctr"/>
            <a:r>
              <a:rPr lang="tr-TR"/>
              <a:t>BIOMASS </a:t>
            </a:r>
            <a:r>
              <a:rPr lang="tr-TR" dirty="0" err="1"/>
              <a:t>energy</a:t>
            </a:r>
            <a:endParaRPr lang="tr-TR" dirty="0"/>
          </a:p>
        </p:txBody>
      </p:sp>
      <p:pic>
        <p:nvPicPr>
          <p:cNvPr id="4098" name="Picture 2" descr="Biomass Fuel Electricity Generation Diagram">
            <a:extLst>
              <a:ext uri="{FF2B5EF4-FFF2-40B4-BE49-F238E27FC236}">
                <a16:creationId xmlns:a16="http://schemas.microsoft.com/office/drawing/2014/main" id="{EA3BD970-6EF3-410D-13A5-BC01A0600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432" y="1570354"/>
            <a:ext cx="7377608" cy="433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5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65" y="4608473"/>
            <a:ext cx="850367" cy="5252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418" y="4771689"/>
            <a:ext cx="1534554" cy="45258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687" y="4347509"/>
            <a:ext cx="12319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6678" y="132648"/>
            <a:ext cx="2693577" cy="565099"/>
          </a:xfrm>
          <a:prstGeom prst="rect">
            <a:avLst/>
          </a:prstGeom>
        </p:spPr>
      </p:pic>
      <p:sp>
        <p:nvSpPr>
          <p:cNvPr id="12" name="TextBox 11"/>
          <p:cNvSpPr txBox="1"/>
          <p:nvPr/>
        </p:nvSpPr>
        <p:spPr>
          <a:xfrm>
            <a:off x="3957470" y="5474352"/>
            <a:ext cx="2632985" cy="276999"/>
          </a:xfrm>
          <a:prstGeom prst="rect">
            <a:avLst/>
          </a:prstGeom>
          <a:noFill/>
        </p:spPr>
        <p:txBody>
          <a:bodyPr wrap="square" rtlCol="0">
            <a:spAutoFit/>
          </a:bodyPr>
          <a:lstStyle/>
          <a:p>
            <a:r>
              <a:rPr lang="en-US" sz="1200" cap="small" dirty="0">
                <a:solidFill>
                  <a:schemeClr val="accent2">
                    <a:lumMod val="75000"/>
                  </a:schemeClr>
                </a:solidFill>
              </a:rPr>
              <a:t>2023-1-BG01-KA220-SCH-000160813</a:t>
            </a:r>
            <a:endParaRPr lang="en-GB" sz="1200" cap="small" dirty="0">
              <a:solidFill>
                <a:schemeClr val="accent2">
                  <a:lumMod val="75000"/>
                </a:schemeClr>
              </a:solidFill>
            </a:endParaRPr>
          </a:p>
        </p:txBody>
      </p:sp>
      <p:sp>
        <p:nvSpPr>
          <p:cNvPr id="13" name="TextBox 12"/>
          <p:cNvSpPr txBox="1"/>
          <p:nvPr/>
        </p:nvSpPr>
        <p:spPr>
          <a:xfrm>
            <a:off x="3121892" y="1862148"/>
            <a:ext cx="5237018" cy="1754326"/>
          </a:xfrm>
          <a:prstGeom prst="rect">
            <a:avLst/>
          </a:prstGeom>
          <a:noFill/>
        </p:spPr>
        <p:txBody>
          <a:bodyPr wrap="square" rtlCol="0">
            <a:spAutoFit/>
          </a:bodyPr>
          <a:lstStyle/>
          <a:p>
            <a:r>
              <a:rPr lang="en-GB" dirty="0">
                <a:solidFill>
                  <a:schemeClr val="accent2">
                    <a:lumMod val="60000"/>
                    <a:lumOff val="40000"/>
                  </a:schemeClr>
                </a:solidFill>
              </a:rPr>
              <a:t>Module: </a:t>
            </a:r>
            <a:r>
              <a:rPr lang="en-GB" b="1" dirty="0">
                <a:solidFill>
                  <a:srgbClr val="0070C0"/>
                </a:solidFill>
              </a:rPr>
              <a:t>Ecological awareness</a:t>
            </a:r>
          </a:p>
          <a:p>
            <a:r>
              <a:rPr lang="en-GB" dirty="0">
                <a:solidFill>
                  <a:schemeClr val="accent2">
                    <a:lumMod val="60000"/>
                    <a:lumOff val="40000"/>
                  </a:schemeClr>
                </a:solidFill>
              </a:rPr>
              <a:t>Sub-module:</a:t>
            </a:r>
            <a:r>
              <a:rPr lang="en-GB" dirty="0"/>
              <a:t> </a:t>
            </a:r>
            <a:r>
              <a:rPr lang="en-GB" b="1" dirty="0">
                <a:solidFill>
                  <a:srgbClr val="0070C0"/>
                </a:solidFill>
              </a:rPr>
              <a:t>Environmental pollution</a:t>
            </a:r>
          </a:p>
          <a:p>
            <a:r>
              <a:rPr lang="en-GB" dirty="0">
                <a:solidFill>
                  <a:schemeClr val="accent2">
                    <a:lumMod val="60000"/>
                    <a:lumOff val="40000"/>
                  </a:schemeClr>
                </a:solidFill>
              </a:rPr>
              <a:t>Topic:</a:t>
            </a:r>
            <a:r>
              <a:rPr lang="en-GB" dirty="0">
                <a:solidFill>
                  <a:srgbClr val="0070C0"/>
                </a:solidFill>
              </a:rPr>
              <a:t> </a:t>
            </a:r>
            <a:r>
              <a:rPr lang="tr-TR" sz="1800" b="1" dirty="0" err="1">
                <a:solidFill>
                  <a:srgbClr val="FF0000"/>
                </a:solidFill>
                <a:effectLst/>
                <a:latin typeface="Calibri" panose="020F0502020204030204" pitchFamily="34" charset="0"/>
                <a:ea typeface="Calibri" panose="020F0502020204030204" pitchFamily="34" charset="0"/>
              </a:rPr>
              <a:t>Renewable</a:t>
            </a:r>
            <a:r>
              <a:rPr lang="tr-TR" sz="1800" b="1" dirty="0">
                <a:solidFill>
                  <a:srgbClr val="FF0000"/>
                </a:solidFill>
                <a:effectLst/>
                <a:latin typeface="Calibri" panose="020F0502020204030204" pitchFamily="34" charset="0"/>
                <a:ea typeface="Calibri" panose="020F0502020204030204" pitchFamily="34" charset="0"/>
              </a:rPr>
              <a:t> </a:t>
            </a:r>
            <a:r>
              <a:rPr lang="tr-TR" sz="1800" b="1" dirty="0" err="1">
                <a:solidFill>
                  <a:srgbClr val="FF0000"/>
                </a:solidFill>
                <a:effectLst/>
                <a:latin typeface="Calibri" panose="020F0502020204030204" pitchFamily="34" charset="0"/>
                <a:ea typeface="Calibri" panose="020F0502020204030204" pitchFamily="34" charset="0"/>
              </a:rPr>
              <a:t>Energy</a:t>
            </a:r>
            <a:r>
              <a:rPr lang="tr-TR" sz="1800" b="1" dirty="0">
                <a:solidFill>
                  <a:srgbClr val="FF0000"/>
                </a:solidFill>
                <a:effectLst/>
                <a:latin typeface="Calibri" panose="020F0502020204030204" pitchFamily="34" charset="0"/>
                <a:ea typeface="Calibri" panose="020F0502020204030204" pitchFamily="34" charset="0"/>
              </a:rPr>
              <a:t> </a:t>
            </a:r>
            <a:r>
              <a:rPr lang="tr-TR" sz="1800" b="1" dirty="0" err="1">
                <a:solidFill>
                  <a:srgbClr val="FF0000"/>
                </a:solidFill>
                <a:effectLst/>
                <a:latin typeface="Calibri" panose="020F0502020204030204" pitchFamily="34" charset="0"/>
                <a:ea typeface="Calibri" panose="020F0502020204030204" pitchFamily="34" charset="0"/>
              </a:rPr>
              <a:t>Sources</a:t>
            </a:r>
            <a:endParaRPr lang="en-GB" b="1" dirty="0">
              <a:solidFill>
                <a:srgbClr val="FF0000"/>
              </a:solidFill>
            </a:endParaRPr>
          </a:p>
          <a:p>
            <a:r>
              <a:rPr lang="en-GB" dirty="0">
                <a:solidFill>
                  <a:schemeClr val="accent2">
                    <a:lumMod val="60000"/>
                    <a:lumOff val="40000"/>
                  </a:schemeClr>
                </a:solidFill>
              </a:rPr>
              <a:t>Resource title: </a:t>
            </a:r>
            <a:r>
              <a:rPr lang="tr-TR" b="1" dirty="0">
                <a:solidFill>
                  <a:srgbClr val="FF0000"/>
                </a:solidFill>
              </a:rPr>
              <a:t>Presentation</a:t>
            </a:r>
            <a:endParaRPr lang="en-GB" b="1" dirty="0">
              <a:solidFill>
                <a:srgbClr val="FF0000"/>
              </a:solidFill>
            </a:endParaRPr>
          </a:p>
          <a:p>
            <a:r>
              <a:rPr lang="en-GB" b="1" dirty="0">
                <a:solidFill>
                  <a:schemeClr val="accent2">
                    <a:lumMod val="60000"/>
                    <a:lumOff val="40000"/>
                  </a:schemeClr>
                </a:solidFill>
              </a:rPr>
              <a:t>Credits:</a:t>
            </a:r>
            <a:r>
              <a:rPr lang="en-GB" b="1" dirty="0">
                <a:solidFill>
                  <a:srgbClr val="0070C0"/>
                </a:solidFill>
              </a:rPr>
              <a:t> </a:t>
            </a:r>
            <a:r>
              <a:rPr lang="tr-TR" b="1" dirty="0">
                <a:solidFill>
                  <a:srgbClr val="FF0000"/>
                </a:solidFill>
              </a:rPr>
              <a:t>APDNE</a:t>
            </a:r>
            <a:endParaRPr lang="en-GB" b="1" dirty="0">
              <a:solidFill>
                <a:srgbClr val="FF0000"/>
              </a:solidFill>
            </a:endParaRPr>
          </a:p>
          <a:p>
            <a:endParaRPr lang="en-GB" dirty="0"/>
          </a:p>
        </p:txBody>
      </p:sp>
      <p:sp>
        <p:nvSpPr>
          <p:cNvPr id="14" name="TextBox 13"/>
          <p:cNvSpPr txBox="1"/>
          <p:nvPr/>
        </p:nvSpPr>
        <p:spPr>
          <a:xfrm>
            <a:off x="2992582" y="5766168"/>
            <a:ext cx="4562763" cy="261610"/>
          </a:xfrm>
          <a:prstGeom prst="rect">
            <a:avLst/>
          </a:prstGeom>
          <a:noFill/>
        </p:spPr>
        <p:txBody>
          <a:bodyPr wrap="square" rtlCol="0">
            <a:spAutoFit/>
          </a:bodyPr>
          <a:lstStyle/>
          <a:p>
            <a:pPr algn="ctr"/>
            <a:r>
              <a:rPr lang="en-GB" sz="1100" dirty="0"/>
              <a:t>All media are within the EU intellectual property law.</a:t>
            </a:r>
          </a:p>
        </p:txBody>
      </p:sp>
      <p:sp>
        <p:nvSpPr>
          <p:cNvPr id="15" name="TextBox 14"/>
          <p:cNvSpPr txBox="1"/>
          <p:nvPr/>
        </p:nvSpPr>
        <p:spPr>
          <a:xfrm>
            <a:off x="434182" y="6304518"/>
            <a:ext cx="11179750" cy="430887"/>
          </a:xfrm>
          <a:prstGeom prst="rect">
            <a:avLst/>
          </a:prstGeom>
          <a:noFill/>
        </p:spPr>
        <p:txBody>
          <a:bodyPr wrap="square" rtlCol="0">
            <a:spAutoFit/>
          </a:bodyPr>
          <a:lstStyle/>
          <a:p>
            <a:pPr algn="ctr"/>
            <a:r>
              <a:rPr lang="en-GB" sz="1100" dirty="0"/>
              <a:t>Funded by the European Union. Views and opinions expressed are however those of the author(s) only and do not necessarily reflect those of the European Union or the European Education and Culture Executive Agency (EACEA). </a:t>
            </a:r>
            <a:r>
              <a:rPr lang="en-GB" sz="1100"/>
              <a:t>Neither the European Union nor EACEA can be held responsible for them.</a:t>
            </a:r>
            <a:endParaRPr lang="en-GB" sz="11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453" y="132648"/>
            <a:ext cx="1874982" cy="82700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583" y="4544511"/>
            <a:ext cx="441960" cy="762000"/>
          </a:xfrm>
          <a:prstGeom prst="rect">
            <a:avLst/>
          </a:prstGeom>
        </p:spPr>
      </p:pic>
    </p:spTree>
    <p:extLst>
      <p:ext uri="{BB962C8B-B14F-4D97-AF65-F5344CB8AC3E}">
        <p14:creationId xmlns:p14="http://schemas.microsoft.com/office/powerpoint/2010/main" val="39478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TotalTime>
  <Words>98</Words>
  <Application>Microsoft Office PowerPoint</Application>
  <PresentationFormat>Geniş ekran</PresentationFormat>
  <Paragraphs>14</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Calibri</vt:lpstr>
      <vt:lpstr>Tw Cen MT</vt:lpstr>
      <vt:lpstr>Tw Cen MT Condensed</vt:lpstr>
      <vt:lpstr>Wingdings 3</vt:lpstr>
      <vt:lpstr>İntegral</vt:lpstr>
      <vt:lpstr>Renewable Energy Sources</vt:lpstr>
      <vt:lpstr>Solar energy</vt:lpstr>
      <vt:lpstr>wınd energy</vt:lpstr>
      <vt:lpstr>HYDRO energy</vt:lpstr>
      <vt:lpstr>GEOTHERMAL energy</vt:lpstr>
      <vt:lpstr>BIOMASS energy</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Sources</dc:title>
  <dc:creator>Zafer Ü.</dc:creator>
  <cp:lastModifiedBy>Pınar Bayram</cp:lastModifiedBy>
  <cp:revision>2</cp:revision>
  <dcterms:created xsi:type="dcterms:W3CDTF">2024-07-15T19:26:23Z</dcterms:created>
  <dcterms:modified xsi:type="dcterms:W3CDTF">2024-07-22T05:18:48Z</dcterms:modified>
</cp:coreProperties>
</file>